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3" r:id="rId3"/>
    <p:sldId id="257" r:id="rId4"/>
    <p:sldId id="258" r:id="rId5"/>
    <p:sldId id="260" r:id="rId6"/>
    <p:sldId id="262" r:id="rId7"/>
    <p:sldId id="264" r:id="rId8"/>
    <p:sldId id="266" r:id="rId9"/>
    <p:sldId id="265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34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8BBD-2AF1-4C15-87CA-B6C648415BE4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0504-D25C-4B1F-985D-5E013497E43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8BBD-2AF1-4C15-87CA-B6C648415BE4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0504-D25C-4B1F-985D-5E013497E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8BBD-2AF1-4C15-87CA-B6C648415BE4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0504-D25C-4B1F-985D-5E013497E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8BBD-2AF1-4C15-87CA-B6C648415BE4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0504-D25C-4B1F-985D-5E013497E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8BBD-2AF1-4C15-87CA-B6C648415BE4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0504-D25C-4B1F-985D-5E013497E4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8BBD-2AF1-4C15-87CA-B6C648415BE4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0504-D25C-4B1F-985D-5E013497E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8BBD-2AF1-4C15-87CA-B6C648415BE4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0504-D25C-4B1F-985D-5E013497E43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8BBD-2AF1-4C15-87CA-B6C648415BE4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0504-D25C-4B1F-985D-5E013497E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8BBD-2AF1-4C15-87CA-B6C648415BE4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0504-D25C-4B1F-985D-5E013497E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8BBD-2AF1-4C15-87CA-B6C648415BE4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0504-D25C-4B1F-985D-5E013497E43A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58BBD-2AF1-4C15-87CA-B6C648415BE4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00504-D25C-4B1F-985D-5E013497E4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9AC58BBD-2AF1-4C15-87CA-B6C648415BE4}" type="datetimeFigureOut">
              <a:rPr lang="ru-RU" smtClean="0"/>
              <a:t>19.10.2021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25200504-D25C-4B1F-985D-5E013497E4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7944" y="3230974"/>
            <a:ext cx="41815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Евгений  Львович Шварц 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075150"/>
            <a:ext cx="2808312" cy="3018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1196752"/>
            <a:ext cx="76014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Жил -  </a:t>
            </a:r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был сказочник</a:t>
            </a:r>
            <a:endParaRPr lang="ru-RU" sz="5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7944" y="153505"/>
            <a:ext cx="41815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МБУ «ЦБС Верхнеуслонского района,</a:t>
            </a:r>
          </a:p>
          <a:p>
            <a:r>
              <a:rPr lang="ru-RU" b="1" dirty="0" smtClean="0"/>
              <a:t>     Майданская сельская библиотека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79800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1998" y="620688"/>
            <a:ext cx="76624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Земная жизнь сказочника окончилась 15 января 1958 года.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7886" y="3429000"/>
            <a:ext cx="49241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Но сказка его жизни продолжается. Его сказки смотрят и дети, и взрослые. Они по-прежнему актуальны. И при этом по-настоящему чело-ВЕЧНЫ. Ещё при жизни сказочника назвали одним из лучших драматургов века, а после смерти имя его стало символом детства, добра и любви.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19675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407" y="383473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5336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131840" y="3212976"/>
            <a:ext cx="218796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3" y="836712"/>
            <a:ext cx="78488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 не волшебник. Я только учусь. Но ради тех, кого люблю, я способен на любые чудеса.                              </a:t>
            </a:r>
          </a:p>
          <a:p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                 Е. Шварц.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77757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5493" y="764704"/>
            <a:ext cx="74168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городе Казани,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давным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–давно, в 1896 году, появился на свет ребёнок. И никто не догадывался, что именно в этот день, 21 октября, родился сказочник – волшебник, который жил среди людей под именем Евгений Львович Шварц.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80928"/>
            <a:ext cx="3168352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809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3861048"/>
            <a:ext cx="76328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Отец Жени – Лев Борисович, из старых земских врачей. Он был одаренным человеком: прекрасно пел, хорошо играл на скрипке, выступал в театре.</a:t>
            </a:r>
          </a:p>
          <a:p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Мать Жени — Мария Фёдоровна, тоже была прекрасной актрисой. Не случайно любовь к театру жила в сердце мальчика.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4664"/>
            <a:ext cx="4824536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61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79711" y="1052736"/>
            <a:ext cx="66967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Мы открываем книгу и встречаем ваших ровесников, которые потеряли много драгоценных часов, украденных злыми волшебниками, превратившимися за этот счет в подростков, а главные герои стали стариками. Им пришлось пройти немало испытаний, прежде чем снова удалось вернуть себе привычный облик.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42573"/>
            <a:ext cx="1733550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4" y="512795"/>
            <a:ext cx="18002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780" y="3429000"/>
            <a:ext cx="1885950" cy="266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4279" y="649324"/>
            <a:ext cx="66776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Мир сказок Евгения  Шварца 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необычен и разнообразен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177947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" y="3645024"/>
            <a:ext cx="2172922" cy="255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04664"/>
            <a:ext cx="2195737" cy="2664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28383" y="1628800"/>
            <a:ext cx="633670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Маруся Орлова с нетерпением ждала этого дня: наконец-то она стала первоклассницей! Маленькую ученицу ждёт столько всего интересного! Ей предстоит научиться не только чтению и письму, но и дружбе, взаимовыручке, ответственности. Пока Марусе удаётся далеко не всё, но она обязательно справится! Повесть Евгения Шварца была написана в середине XX века, но она близка и понятна современному читателю. Сменилась эпоха, но тревоги и переживания маленьких первоклассников остались теми же.</a:t>
            </a:r>
          </a:p>
        </p:txBody>
      </p:sp>
    </p:spTree>
    <p:extLst>
      <p:ext uri="{BB962C8B-B14F-4D97-AF65-F5344CB8AC3E}">
        <p14:creationId xmlns:p14="http://schemas.microsoft.com/office/powerpoint/2010/main" val="1084874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2702"/>
            <a:ext cx="1907704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740" y="3726790"/>
            <a:ext cx="19050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1412776"/>
            <a:ext cx="61926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Перед вами сказочная история о том, как старший брат, отмахнувшись от младшего брата, выставил его на мороз. А когда спохватился, было уже поздно. И найдет он младшего брата только в таинственном ледяном доме Прадедушки Мороза. Это чудесная книга будет очень интересна и полезна вашему ребенку и возможно, в вашей семье вы никогда не услышите этих слов: "Оставь меня в покое!". Иллюстрации к сказке создал замечательный художник Николай Михайлович Кочергин.</a:t>
            </a:r>
          </a:p>
        </p:txBody>
      </p:sp>
    </p:spTree>
    <p:extLst>
      <p:ext uri="{BB962C8B-B14F-4D97-AF65-F5344CB8AC3E}">
        <p14:creationId xmlns:p14="http://schemas.microsoft.com/office/powerpoint/2010/main" val="3807366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83671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 сказках Е.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Щварца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мы видим Красную Шапочку, Золушку,</a:t>
            </a:r>
          </a:p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                                 Снежную королеву.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00808"/>
            <a:ext cx="2088232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2160240" cy="284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9" t="21675" r="55873" b="5126"/>
          <a:stretch/>
        </p:blipFill>
        <p:spPr bwMode="auto">
          <a:xfrm>
            <a:off x="6660232" y="2991445"/>
            <a:ext cx="2043789" cy="2597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686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3057689"/>
            <a:ext cx="1704975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744085"/>
            <a:ext cx="169545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40" y="1700808"/>
            <a:ext cx="170497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929301"/>
            <a:ext cx="5617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Сказки Е. Шварца нужны и детям и взрослым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42943758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298</TotalTime>
  <Words>436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NewsPrint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Майдан</dc:creator>
  <cp:lastModifiedBy>Майдан</cp:lastModifiedBy>
  <cp:revision>19</cp:revision>
  <dcterms:created xsi:type="dcterms:W3CDTF">2021-10-19T06:14:02Z</dcterms:created>
  <dcterms:modified xsi:type="dcterms:W3CDTF">2021-10-19T11:22:22Z</dcterms:modified>
</cp:coreProperties>
</file>